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CBE3"/>
    <a:srgbClr val="D1F3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8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33D87E-9D26-32DF-3151-F2A4AF15B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D87AEA0-4205-2C60-D8D0-6433D53C20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084CF2-8593-85FA-24E9-3DFD3648B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7733B-FE8F-40B3-8D6D-29C382241E82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EB185E-E276-3523-7A21-A92FDACD7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29F86E-B448-9C8A-3CCC-15CDF1962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FA9F-901B-49A0-8E05-6DC99C0036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21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4642E1-4C87-1D66-5BCA-17D6F48F7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B935EA7-B86D-731B-D4C9-BBFEE2323F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B4120F-2E66-8648-5ED5-E1AD13B66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7733B-FE8F-40B3-8D6D-29C382241E82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41AF8A-469D-9FF0-FFA6-AFC970EBC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621D37-1FBD-1B40-3475-F4D858271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FA9F-901B-49A0-8E05-6DC99C0036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1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AF3209F-FD08-D2D4-77FA-F908B8924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7E7F769-AC01-EDA4-5A4E-6E377DE883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A64420-D90E-D8C8-E0FE-D4488C968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7733B-FE8F-40B3-8D6D-29C382241E82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80A8EF-935B-6B60-AEF7-2A478296D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34EA4A9-EBAC-B868-FBB6-0B888111A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FA9F-901B-49A0-8E05-6DC99C0036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875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035474-BFE1-47F7-547B-3907D801D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2F71EE-9C4C-ED18-99A3-930A96252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49D254-5A5D-C537-4CE4-093D9C433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7733B-FE8F-40B3-8D6D-29C382241E82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0BDA81-D54E-18CC-0A95-37D807B26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79C814-9B32-9C1A-9390-9B0A7414D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FA9F-901B-49A0-8E05-6DC99C0036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287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663BB5-912A-4347-9159-B77A4648B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D75D458-5200-D865-B123-BE1C8D379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88F4A4-32C2-F0CE-1743-6B9D704C6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7733B-FE8F-40B3-8D6D-29C382241E82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A997A9-B7C2-40D7-C0D5-72861216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F2CFB2-F900-ED2D-535E-126B257A7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FA9F-901B-49A0-8E05-6DC99C0036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338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FAF69-94A3-06BB-D558-DFFAE827B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5C2881-932D-52D9-6106-88F5EB041C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1BB5433-80AE-366C-3B0C-E5EB881DB8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326E1AE-DA98-FB69-451C-39FF5B829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7733B-FE8F-40B3-8D6D-29C382241E82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3ACC101-012C-478B-E62E-5A459F4C3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E9414F6-7C1A-E93A-CC86-5E9DF4E18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FA9F-901B-49A0-8E05-6DC99C0036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131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74E36-A672-8DD9-22CC-DB1832CB0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4DF7C84-0041-9335-2B1A-3278F8450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774F1ED-A24D-2BAC-7DE6-A0668CE10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FEAA185-8212-FBAA-D144-7463CD1FCE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5449376-871B-F938-7C91-352D7A15CD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125CA1E-42EC-985D-A5CC-E395353E2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7733B-FE8F-40B3-8D6D-29C382241E82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D188DA3-AB5D-0A79-F063-FD3128BE9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D5EBB5C-E722-3DAF-7909-93C8D546A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FA9F-901B-49A0-8E05-6DC99C0036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47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41C3DC-FD65-9F67-4C3E-4096EF3A1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9B350DF-3C72-CF49-3255-43EE9FAE8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7733B-FE8F-40B3-8D6D-29C382241E82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B1DD7BD-19F9-B8E7-DA6C-C517228A1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CE6E9D4-68F0-ECF3-C031-D6451E191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FA9F-901B-49A0-8E05-6DC99C0036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2155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7A09AB4-424A-7DF2-0855-7FB1C02F5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7733B-FE8F-40B3-8D6D-29C382241E82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5081551-45AC-490D-7F7D-CC2CEABE5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6646447-5A39-0D78-4C17-CEA982AA3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FA9F-901B-49A0-8E05-6DC99C0036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885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A97B3C-066D-339A-568E-1D254A150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1F7227-A284-8887-9768-E135BC569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C38B054-2CCF-79D3-7527-8A083B9638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F617185-2D89-E2C0-D415-632E1D343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7733B-FE8F-40B3-8D6D-29C382241E82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6885D1B-A909-B16C-ED86-CD070F4C1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EE5B6C5-993D-25C8-5211-F5DCC6808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FA9F-901B-49A0-8E05-6DC99C0036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508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BAEC2C-6E6F-01C5-7561-FF78C86E3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A2369B7-1D13-F7A3-E502-F5F51EC286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D16FE2F-BA86-2BBC-C043-787878D0D3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3F9A28-71E8-445B-1C32-1EB11FE39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7733B-FE8F-40B3-8D6D-29C382241E82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CACAFE-5982-88CF-4276-01F90FB84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469D89-4FC5-B5BF-D0E0-676570F9A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FA9F-901B-49A0-8E05-6DC99C0036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02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E8068F3-FC6C-21E2-766F-B8EFAF3BE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28E729-1ABB-89DE-3B64-42E3032B1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1BE611-A135-E082-E215-C1A4344438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67733B-FE8F-40B3-8D6D-29C382241E82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41E1D5-C9D2-E370-31FA-49BAEFB438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945936-9056-058B-8039-3A33A47B02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90FA9F-901B-49A0-8E05-6DC99C0036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50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6CF0E3FD-5E69-A765-D1B2-AB159F93EA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3854" y="906195"/>
            <a:ext cx="10084174" cy="699057"/>
          </a:xfrm>
        </p:spPr>
        <p:txBody>
          <a:bodyPr>
            <a:normAutofit/>
          </a:bodyPr>
          <a:lstStyle/>
          <a:p>
            <a:pPr algn="r"/>
            <a:r>
              <a:rPr lang="cs-CZ" sz="3600" dirty="0">
                <a:latin typeface="Futura"/>
              </a:rPr>
              <a:t>Jak se stát ambasadorem projektu PASMO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1A223B48-CE55-C027-FCC7-EEB77960917B}"/>
              </a:ext>
            </a:extLst>
          </p:cNvPr>
          <p:cNvSpPr txBox="1">
            <a:spLocks/>
          </p:cNvSpPr>
          <p:nvPr/>
        </p:nvSpPr>
        <p:spPr>
          <a:xfrm>
            <a:off x="3491459" y="5328865"/>
            <a:ext cx="7836569" cy="1220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dirty="0">
                <a:latin typeface="Futura"/>
              </a:rPr>
              <a:t>Radka VLADYKOVÁ, výkonná ředitelka SMO ČR</a:t>
            </a:r>
          </a:p>
          <a:p>
            <a:pPr algn="r"/>
            <a:r>
              <a:rPr lang="cs-CZ">
                <a:latin typeface="Futura"/>
              </a:rPr>
              <a:t>Marie KOSTRUHOVÁ, </a:t>
            </a:r>
            <a:r>
              <a:rPr lang="cs-CZ" dirty="0">
                <a:latin typeface="Futura"/>
              </a:rPr>
              <a:t>ambasadorka PASMO</a:t>
            </a:r>
          </a:p>
        </p:txBody>
      </p:sp>
      <p:pic>
        <p:nvPicPr>
          <p:cNvPr id="8" name="Obrázek 7" descr="Obsah obrázku voda, Tyrkysový, Tmavě modrozelená, modrá&#10;&#10;Popis byl vytvořen automaticky">
            <a:extLst>
              <a:ext uri="{FF2B5EF4-FFF2-40B4-BE49-F238E27FC236}">
                <a16:creationId xmlns:a16="http://schemas.microsoft.com/office/drawing/2014/main" id="{6F6D8424-339F-047C-430F-7DF526FD01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29013">
            <a:off x="-4785846" y="0"/>
            <a:ext cx="6858000" cy="6858000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839D7AF9-2C06-2EBA-3194-1412E60B5898}"/>
              </a:ext>
            </a:extLst>
          </p:cNvPr>
          <p:cNvSpPr txBox="1"/>
          <p:nvPr/>
        </p:nvSpPr>
        <p:spPr>
          <a:xfrm>
            <a:off x="5363048" y="3971782"/>
            <a:ext cx="453761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3600" b="1" i="0" dirty="0">
                <a:solidFill>
                  <a:srgbClr val="01CBE3"/>
                </a:solidFill>
                <a:effectLst/>
                <a:latin typeface="Futura"/>
              </a:rPr>
              <a:t>MojePASMO.cz</a:t>
            </a:r>
          </a:p>
        </p:txBody>
      </p:sp>
      <p:pic>
        <p:nvPicPr>
          <p:cNvPr id="5" name="Obrázek 4" descr="Obsah obrázku Písmo, Grafika, logo, snímek obrazovky&#10;&#10;Popis byl vytvořen automaticky">
            <a:extLst>
              <a:ext uri="{FF2B5EF4-FFF2-40B4-BE49-F238E27FC236}">
                <a16:creationId xmlns:a16="http://schemas.microsoft.com/office/drawing/2014/main" id="{11E23880-1EED-CCAA-9E01-F473B9BBFE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8840" y="949603"/>
            <a:ext cx="5201805" cy="3677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0074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21</Words>
  <Application>Microsoft Office PowerPoint</Application>
  <PresentationFormat>Širokoúhlá obrazovka</PresentationFormat>
  <Paragraphs>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Futura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Michaela Mottlová</dc:creator>
  <cp:lastModifiedBy>Michaela Mottlová</cp:lastModifiedBy>
  <cp:revision>3</cp:revision>
  <dcterms:created xsi:type="dcterms:W3CDTF">2024-11-24T07:29:51Z</dcterms:created>
  <dcterms:modified xsi:type="dcterms:W3CDTF">2024-11-25T17:44:09Z</dcterms:modified>
</cp:coreProperties>
</file>